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71" r:id="rId2"/>
    <p:sldId id="274" r:id="rId3"/>
    <p:sldId id="275" r:id="rId4"/>
    <p:sldId id="272" r:id="rId5"/>
    <p:sldId id="273" r:id="rId6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4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40"/>
  </p:normalViewPr>
  <p:slideViewPr>
    <p:cSldViewPr snapToGrid="0">
      <p:cViewPr varScale="1">
        <p:scale>
          <a:sx n="116" d="100"/>
          <a:sy n="116" d="100"/>
        </p:scale>
        <p:origin x="6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01A7D-7220-BB47-9596-6C99C183306B}" type="datetimeFigureOut">
              <a:rPr lang="en-US" smtClean="0"/>
              <a:t>6/16/23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0B6CD6-3721-FE44-81F5-84F2671C2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559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065DF-A158-90E5-BF7E-2CD58A1223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2DDAA8-175C-2A01-CDE9-50C05DBCC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B3DC5-D29D-0F2E-B870-8B9C38E10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CCBD1-855C-4B5E-BB11-6E0B3F3A6511}" type="datetimeFigureOut">
              <a:rPr lang="sv-SE" smtClean="0"/>
              <a:t>2023-06-16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C9246-6F52-AB26-6A5B-54BE666FB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D4E2A-3406-BBFB-DB77-A2987D6A9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66415-A7E3-44BD-9E86-47951AD5F14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86715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BF32B-CA7C-4483-2B30-260F4F24D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8B9CCF-6178-BC8B-8324-07596CE75D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C761A-776C-7876-AFFE-1B32D8821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CCBD1-855C-4B5E-BB11-6E0B3F3A6511}" type="datetimeFigureOut">
              <a:rPr lang="sv-SE" smtClean="0"/>
              <a:t>2023-06-16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97F2A-D560-48F4-A157-9BEB8DB94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0C8D4A-C96B-41F8-B4C1-D6A1AF29F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66415-A7E3-44BD-9E86-47951AD5F14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10899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5ED285-FA46-3389-6513-6452F55F7A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75612E-2AC0-E954-8E0A-EA045C28A6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5A99C2-17FC-CD62-3578-F9E2B02EA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CCBD1-855C-4B5E-BB11-6E0B3F3A6511}" type="datetimeFigureOut">
              <a:rPr lang="sv-SE" smtClean="0"/>
              <a:t>2023-06-16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FF28A-EF05-CF50-5077-2E18DDE70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009AB-7AC5-ADCB-C0B1-A38574EE9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66415-A7E3-44BD-9E86-47951AD5F14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74428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92F6F-72A5-4300-7F05-F3C7D0A62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5C04A-2649-B532-3A8D-847EA40F5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62E9F-CEE0-9968-3B5D-D7DF02E6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CCBD1-855C-4B5E-BB11-6E0B3F3A6511}" type="datetimeFigureOut">
              <a:rPr lang="sv-SE" smtClean="0"/>
              <a:t>2023-06-16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80DF8-4A92-16AC-741E-20EC77D19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57F30-4AF9-F6D8-02A4-B960F1488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66415-A7E3-44BD-9E86-47951AD5F14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88554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74447-3F17-6EDF-3406-5A663E803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1C2473-7F66-1007-4A1A-3A76A4EE4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6746C-49CF-957A-51FB-9C7850005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CCBD1-855C-4B5E-BB11-6E0B3F3A6511}" type="datetimeFigureOut">
              <a:rPr lang="sv-SE" smtClean="0"/>
              <a:t>2023-06-16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B0EB6-ACAB-4DE2-8DCF-AF9764910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54895-6642-C536-1EE0-FF9FAF8DA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66415-A7E3-44BD-9E86-47951AD5F14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85110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5348E-36B1-9A80-E9A9-3F8ADB879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E1969-36EC-9A5D-4DB8-1E1D2067CD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EBC090-33A5-C4C9-9503-DBAD143CAA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B6D7B3-FB65-7868-CB14-4C495B175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CCBD1-855C-4B5E-BB11-6E0B3F3A6511}" type="datetimeFigureOut">
              <a:rPr lang="sv-SE" smtClean="0"/>
              <a:t>2023-06-16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2D6796-0A3A-C186-D37D-ED55A2EA5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04F36-3E43-1C6E-FB60-3B952B1B1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66415-A7E3-44BD-9E86-47951AD5F14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18998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6D1F5-6A3C-884F-88BE-4B30725BA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14020-2A9B-E601-B94B-8B27B30124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4B78FB-F9CB-EFCB-2CFB-EC767FC982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DC6A0D-B32A-18A5-0B91-4E1CB5E9AD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2FD7EB-CD2F-D9EC-19A3-4C623238E7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5869C2-ABAE-5CF8-0ACA-EF95C1F9A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CCBD1-855C-4B5E-BB11-6E0B3F3A6511}" type="datetimeFigureOut">
              <a:rPr lang="sv-SE" smtClean="0"/>
              <a:t>2023-06-16</a:t>
            </a:fld>
            <a:endParaRPr lang="sv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4E61E3-6FAD-E2C3-C70B-1C27BF471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975E36-8E82-5A86-2C7E-EB4E3DBB9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66415-A7E3-44BD-9E86-47951AD5F14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07331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0010F-99E6-77B7-E407-376DBCFE4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64E092-D02E-9ED4-C7D0-6CBAC0AAC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CCBD1-855C-4B5E-BB11-6E0B3F3A6511}" type="datetimeFigureOut">
              <a:rPr lang="sv-SE" smtClean="0"/>
              <a:t>2023-06-16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A34297-F30B-EED7-2DB8-C4C6BAEAC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D05A4C-E464-6EC8-9A54-D98ED00EF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66415-A7E3-44BD-9E86-47951AD5F14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54432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B68164-9BB7-3FAB-81BE-9AE3E60EF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CCBD1-855C-4B5E-BB11-6E0B3F3A6511}" type="datetimeFigureOut">
              <a:rPr lang="sv-SE" smtClean="0"/>
              <a:t>2023-06-16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A86782-EEBB-6378-06F5-C71F8C2BB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DBFEF-ED1D-0797-B892-4A591BB69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66415-A7E3-44BD-9E86-47951AD5F14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75858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75E48-EAC0-0FAB-25B6-A90589867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19038-083D-ABCE-02C7-0866757EC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C30CD1-03F9-FE03-AB45-CFB4182CAE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FC810F-DE2E-4941-1EED-89D0A6C0D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CCBD1-855C-4B5E-BB11-6E0B3F3A6511}" type="datetimeFigureOut">
              <a:rPr lang="sv-SE" smtClean="0"/>
              <a:t>2023-06-16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5496F-D1BE-41D5-AF4D-529F2C25A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71CEA3-A1CE-8D70-C4C5-014E12A8D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66415-A7E3-44BD-9E86-47951AD5F14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88312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5DF16-5713-D3D1-02F3-CBA90C195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C89DA1-8F45-DC18-7918-57E19DB752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B09AE9-E25A-261F-CD9F-4D648B10C7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52A361-9282-044A-192B-5710DA862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CCBD1-855C-4B5E-BB11-6E0B3F3A6511}" type="datetimeFigureOut">
              <a:rPr lang="sv-SE" smtClean="0"/>
              <a:t>2023-06-16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74A03E-A32B-B831-8E60-F1B93208A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678465-BF42-7D20-2B9D-33165CD77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66415-A7E3-44BD-9E86-47951AD5F14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93156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D00AA0-1C78-272D-6E14-4987D800F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3E895-6F98-3DDC-159B-C04C82D7F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9FCC9-075E-B0B3-C877-1F0BE0FBB6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CCBD1-855C-4B5E-BB11-6E0B3F3A6511}" type="datetimeFigureOut">
              <a:rPr lang="sv-SE" smtClean="0"/>
              <a:t>2023-06-16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8F06F-98B6-A091-F0CA-9B5E4C5CA8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5F492-F513-2E55-AE09-D89B6DDF5D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A66415-A7E3-44BD-9E86-47951AD5F14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87360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A98063F-A903-A6E6-24C5-6EB01799BEEE}"/>
              </a:ext>
            </a:extLst>
          </p:cNvPr>
          <p:cNvSpPr txBox="1"/>
          <p:nvPr/>
        </p:nvSpPr>
        <p:spPr>
          <a:xfrm>
            <a:off x="3619200" y="246403"/>
            <a:ext cx="4953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dirty="0" err="1"/>
              <a:t>High</a:t>
            </a:r>
            <a:r>
              <a:rPr lang="sv-SE" sz="2800" dirty="0"/>
              <a:t> </a:t>
            </a:r>
            <a:r>
              <a:rPr lang="sv-SE" sz="2800" dirty="0" err="1"/>
              <a:t>Location</a:t>
            </a:r>
            <a:r>
              <a:rPr lang="sv-SE" sz="2800" dirty="0"/>
              <a:t> </a:t>
            </a:r>
            <a:r>
              <a:rPr lang="sv-SE" sz="2800" dirty="0" err="1"/>
              <a:t>Nodes</a:t>
            </a:r>
            <a:r>
              <a:rPr lang="sv-SE" sz="2800" dirty="0"/>
              <a:t> (8m </a:t>
            </a:r>
            <a:r>
              <a:rPr lang="sv-SE" sz="2800" dirty="0" err="1"/>
              <a:t>height</a:t>
            </a:r>
            <a:r>
              <a:rPr lang="sv-SE" sz="2800" dirty="0"/>
              <a:t>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6B929E6-F016-512E-F3E2-4047C1E16C9F}"/>
              </a:ext>
            </a:extLst>
          </p:cNvPr>
          <p:cNvGrpSpPr/>
          <p:nvPr/>
        </p:nvGrpSpPr>
        <p:grpSpPr>
          <a:xfrm>
            <a:off x="3428623" y="871172"/>
            <a:ext cx="8160193" cy="5657644"/>
            <a:chOff x="1147062" y="204745"/>
            <a:chExt cx="9891503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BE6F7C4-E084-0EE4-0CA2-1798EE768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7062" y="204745"/>
              <a:ext cx="9891503" cy="685800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E80D1B-5C83-E3D7-D7F4-D0C4C1873CDA}"/>
                </a:ext>
              </a:extLst>
            </p:cNvPr>
            <p:cNvSpPr/>
            <p:nvPr/>
          </p:nvSpPr>
          <p:spPr>
            <a:xfrm>
              <a:off x="4553711" y="1382330"/>
              <a:ext cx="146305" cy="13716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3E1D7DA-94AC-5F61-A74C-2CF0BBF97F84}"/>
                </a:ext>
              </a:extLst>
            </p:cNvPr>
            <p:cNvSpPr/>
            <p:nvPr/>
          </p:nvSpPr>
          <p:spPr>
            <a:xfrm>
              <a:off x="4553711" y="1947631"/>
              <a:ext cx="146305" cy="150876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11B9997-F7CA-C2C8-8FEF-82BA5F45F6A4}"/>
                </a:ext>
              </a:extLst>
            </p:cNvPr>
            <p:cNvSpPr/>
            <p:nvPr/>
          </p:nvSpPr>
          <p:spPr>
            <a:xfrm>
              <a:off x="4553709" y="2788195"/>
              <a:ext cx="146305" cy="13716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99E5F88-4F57-105F-944D-28D768AC7B66}"/>
                </a:ext>
              </a:extLst>
            </p:cNvPr>
            <p:cNvSpPr/>
            <p:nvPr/>
          </p:nvSpPr>
          <p:spPr>
            <a:xfrm>
              <a:off x="4553709" y="3389972"/>
              <a:ext cx="146305" cy="13716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F80A7C9-8700-90D8-C035-17D847C6526D}"/>
                </a:ext>
              </a:extLst>
            </p:cNvPr>
            <p:cNvSpPr/>
            <p:nvPr/>
          </p:nvSpPr>
          <p:spPr>
            <a:xfrm>
              <a:off x="5946511" y="1383657"/>
              <a:ext cx="146305" cy="13716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FD3F585-FE4E-AC19-C394-6F53EE5ABBFA}"/>
                </a:ext>
              </a:extLst>
            </p:cNvPr>
            <p:cNvSpPr/>
            <p:nvPr/>
          </p:nvSpPr>
          <p:spPr>
            <a:xfrm>
              <a:off x="5946511" y="1948958"/>
              <a:ext cx="146305" cy="150876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7949B93-89AC-22E4-CFC1-52492B22B80B}"/>
                </a:ext>
              </a:extLst>
            </p:cNvPr>
            <p:cNvSpPr/>
            <p:nvPr/>
          </p:nvSpPr>
          <p:spPr>
            <a:xfrm>
              <a:off x="5946509" y="2789522"/>
              <a:ext cx="146305" cy="13716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1B49D3F-9FDE-0BC5-7B21-24BBBBCD08E6}"/>
                </a:ext>
              </a:extLst>
            </p:cNvPr>
            <p:cNvSpPr/>
            <p:nvPr/>
          </p:nvSpPr>
          <p:spPr>
            <a:xfrm>
              <a:off x="5946509" y="3391299"/>
              <a:ext cx="146305" cy="13716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DA67EEE7-8CE6-02B0-F6EC-8B29A8395FEF}"/>
              </a:ext>
            </a:extLst>
          </p:cNvPr>
          <p:cNvSpPr/>
          <p:nvPr/>
        </p:nvSpPr>
        <p:spPr>
          <a:xfrm>
            <a:off x="651913" y="1687915"/>
            <a:ext cx="411480" cy="384048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D97314-CB51-77B3-1304-BF5901F51368}"/>
              </a:ext>
            </a:extLst>
          </p:cNvPr>
          <p:cNvSpPr txBox="1"/>
          <p:nvPr/>
        </p:nvSpPr>
        <p:spPr>
          <a:xfrm>
            <a:off x="1141384" y="1706203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= 5G Radio </a:t>
            </a:r>
            <a:r>
              <a:rPr lang="sv-SE" dirty="0" err="1"/>
              <a:t>Dot</a:t>
            </a:r>
            <a:r>
              <a:rPr lang="sv-SE" dirty="0"/>
              <a:t> (4x)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739F0CE-CC37-B29E-22A1-522CB3BE93A0}"/>
              </a:ext>
            </a:extLst>
          </p:cNvPr>
          <p:cNvSpPr/>
          <p:nvPr/>
        </p:nvSpPr>
        <p:spPr>
          <a:xfrm>
            <a:off x="651912" y="2246073"/>
            <a:ext cx="411480" cy="384048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DB94B3-729D-D8FD-AB54-F81F5CD61F03}"/>
              </a:ext>
            </a:extLst>
          </p:cNvPr>
          <p:cNvSpPr txBox="1"/>
          <p:nvPr/>
        </p:nvSpPr>
        <p:spPr>
          <a:xfrm>
            <a:off x="1141383" y="2264361"/>
            <a:ext cx="2980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= Software </a:t>
            </a:r>
            <a:r>
              <a:rPr lang="sv-SE" dirty="0" err="1"/>
              <a:t>Defined</a:t>
            </a:r>
            <a:r>
              <a:rPr lang="sv-SE" dirty="0"/>
              <a:t> Radio (4x)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2A0C06D-8D72-E306-00A0-9A2A991257E8}"/>
              </a:ext>
            </a:extLst>
          </p:cNvPr>
          <p:cNvGrpSpPr/>
          <p:nvPr/>
        </p:nvGrpSpPr>
        <p:grpSpPr>
          <a:xfrm>
            <a:off x="328340" y="3529286"/>
            <a:ext cx="3938367" cy="2953775"/>
            <a:chOff x="7862362" y="1833729"/>
            <a:chExt cx="3938367" cy="2953775"/>
          </a:xfrm>
        </p:grpSpPr>
        <p:pic>
          <p:nvPicPr>
            <p:cNvPr id="8" name="Picture 7" descr="A picture containing indoor, ceiling&#10;&#10;Description automatically generated">
              <a:extLst>
                <a:ext uri="{FF2B5EF4-FFF2-40B4-BE49-F238E27FC236}">
                  <a16:creationId xmlns:a16="http://schemas.microsoft.com/office/drawing/2014/main" id="{D9EAA18B-1A44-419F-5B33-76FDC71DB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2362" y="1833729"/>
              <a:ext cx="3938367" cy="2953775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4E413D6-805B-C68D-B719-05FF76B91BA7}"/>
                </a:ext>
              </a:extLst>
            </p:cNvPr>
            <p:cNvCxnSpPr/>
            <p:nvPr/>
          </p:nvCxnSpPr>
          <p:spPr>
            <a:xfrm flipH="1">
              <a:off x="9757013" y="2486324"/>
              <a:ext cx="466344" cy="803507"/>
            </a:xfrm>
            <a:prstGeom prst="straightConnector1">
              <a:avLst/>
            </a:prstGeom>
            <a:ln w="444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DDB3002-912B-AF8F-467A-A28E59B806CE}"/>
                </a:ext>
              </a:extLst>
            </p:cNvPr>
            <p:cNvCxnSpPr/>
            <p:nvPr/>
          </p:nvCxnSpPr>
          <p:spPr>
            <a:xfrm flipH="1">
              <a:off x="9330802" y="2338942"/>
              <a:ext cx="466344" cy="803507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9C9995D-8AB8-02EE-71B9-A14344EB8F18}"/>
                </a:ext>
              </a:extLst>
            </p:cNvPr>
            <p:cNvCxnSpPr/>
            <p:nvPr/>
          </p:nvCxnSpPr>
          <p:spPr>
            <a:xfrm flipH="1">
              <a:off x="8803167" y="2143687"/>
              <a:ext cx="466344" cy="803507"/>
            </a:xfrm>
            <a:prstGeom prst="straightConnector1">
              <a:avLst/>
            </a:prstGeom>
            <a:ln w="444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17882DB-1DA8-6618-EE5C-920CC7618484}"/>
                </a:ext>
              </a:extLst>
            </p:cNvPr>
            <p:cNvCxnSpPr/>
            <p:nvPr/>
          </p:nvCxnSpPr>
          <p:spPr>
            <a:xfrm flipH="1">
              <a:off x="8293232" y="1977776"/>
              <a:ext cx="466344" cy="803507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02AB9EB3-46C2-2C69-C22B-BA4F1AE47C0C}"/>
              </a:ext>
            </a:extLst>
          </p:cNvPr>
          <p:cNvSpPr/>
          <p:nvPr/>
        </p:nvSpPr>
        <p:spPr>
          <a:xfrm>
            <a:off x="5913132" y="1503123"/>
            <a:ext cx="718805" cy="247086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8A65DF7-5694-EDDD-2D39-318A5ACA93C7}"/>
              </a:ext>
            </a:extLst>
          </p:cNvPr>
          <p:cNvCxnSpPr>
            <a:cxnSpLocks/>
          </p:cNvCxnSpPr>
          <p:nvPr/>
        </p:nvCxnSpPr>
        <p:spPr>
          <a:xfrm flipH="1">
            <a:off x="2787809" y="1687915"/>
            <a:ext cx="3249904" cy="1832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95ACDBF-B44F-16C2-B7B4-B30B992796F1}"/>
              </a:ext>
            </a:extLst>
          </p:cNvPr>
          <p:cNvCxnSpPr>
            <a:cxnSpLocks/>
            <a:stCxn id="35" idx="4"/>
          </p:cNvCxnSpPr>
          <p:nvPr/>
        </p:nvCxnSpPr>
        <p:spPr>
          <a:xfrm flipH="1">
            <a:off x="4236873" y="3973991"/>
            <a:ext cx="2035662" cy="1913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B69613E7-10EE-428C-24C0-099635DE743C}"/>
              </a:ext>
            </a:extLst>
          </p:cNvPr>
          <p:cNvSpPr/>
          <p:nvPr/>
        </p:nvSpPr>
        <p:spPr>
          <a:xfrm>
            <a:off x="7092664" y="1530263"/>
            <a:ext cx="718805" cy="247086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183356-9BD6-E053-1E96-04F7EA58FDB4}"/>
              </a:ext>
            </a:extLst>
          </p:cNvPr>
          <p:cNvSpPr txBox="1"/>
          <p:nvPr/>
        </p:nvSpPr>
        <p:spPr>
          <a:xfrm>
            <a:off x="6304207" y="2234650"/>
            <a:ext cx="5501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sdr-01</a:t>
            </a:r>
            <a:endParaRPr lang="en-US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E4E2EF-AF66-CE00-A541-11F413D77F38}"/>
              </a:ext>
            </a:extLst>
          </p:cNvPr>
          <p:cNvSpPr txBox="1"/>
          <p:nvPr/>
        </p:nvSpPr>
        <p:spPr>
          <a:xfrm>
            <a:off x="6282427" y="3421200"/>
            <a:ext cx="5501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sdr-04</a:t>
            </a:r>
            <a:endParaRPr lang="en-US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6D8975-E5B1-9464-6225-CF1B39AD7143}"/>
              </a:ext>
            </a:extLst>
          </p:cNvPr>
          <p:cNvSpPr txBox="1"/>
          <p:nvPr/>
        </p:nvSpPr>
        <p:spPr>
          <a:xfrm>
            <a:off x="6881153" y="2234645"/>
            <a:ext cx="5501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sdr-06</a:t>
            </a:r>
            <a:endParaRPr 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0C3D1-0FEA-8DDC-DCBA-03ED04884841}"/>
              </a:ext>
            </a:extLst>
          </p:cNvPr>
          <p:cNvSpPr txBox="1"/>
          <p:nvPr/>
        </p:nvSpPr>
        <p:spPr>
          <a:xfrm>
            <a:off x="6881153" y="3432082"/>
            <a:ext cx="5501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sdr-07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66253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74CB76B-18B9-3663-C022-307452F7CB70}"/>
              </a:ext>
            </a:extLst>
          </p:cNvPr>
          <p:cNvGrpSpPr/>
          <p:nvPr/>
        </p:nvGrpSpPr>
        <p:grpSpPr>
          <a:xfrm>
            <a:off x="2368206" y="1688873"/>
            <a:ext cx="7455588" cy="5169126"/>
            <a:chOff x="1150248" y="0"/>
            <a:chExt cx="9891503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BE6F7C4-E084-0EE4-0CA2-1798EE768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0248" y="0"/>
              <a:ext cx="9891503" cy="6858000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0FABC61-6DC7-1132-4CFB-7DD967C83ED0}"/>
                </a:ext>
              </a:extLst>
            </p:cNvPr>
            <p:cNvSpPr/>
            <p:nvPr/>
          </p:nvSpPr>
          <p:spPr>
            <a:xfrm>
              <a:off x="5951031" y="1276231"/>
              <a:ext cx="120335" cy="112814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B0D9E6C-6FD3-AB3B-7ABD-F8EC1D8DB8D8}"/>
                </a:ext>
              </a:extLst>
            </p:cNvPr>
            <p:cNvSpPr/>
            <p:nvPr/>
          </p:nvSpPr>
          <p:spPr>
            <a:xfrm>
              <a:off x="5952023" y="1425166"/>
              <a:ext cx="120335" cy="112814"/>
            </a:xfrm>
            <a:prstGeom prst="rect">
              <a:avLst/>
            </a:prstGeom>
            <a:solidFill>
              <a:schemeClr val="accent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2FCA922-181B-BAE2-21DA-40C598DCFA6B}"/>
                </a:ext>
              </a:extLst>
            </p:cNvPr>
            <p:cNvSpPr/>
            <p:nvPr/>
          </p:nvSpPr>
          <p:spPr>
            <a:xfrm>
              <a:off x="5952022" y="3502309"/>
              <a:ext cx="120335" cy="112814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F7B16FE-CAC7-C69F-75CD-611F56867883}"/>
                </a:ext>
              </a:extLst>
            </p:cNvPr>
            <p:cNvSpPr/>
            <p:nvPr/>
          </p:nvSpPr>
          <p:spPr>
            <a:xfrm>
              <a:off x="5953015" y="3651245"/>
              <a:ext cx="120335" cy="112814"/>
            </a:xfrm>
            <a:prstGeom prst="rect">
              <a:avLst/>
            </a:prstGeom>
            <a:solidFill>
              <a:schemeClr val="accent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FE47A16-C41E-C3C8-E81D-9F3586822ADA}"/>
                </a:ext>
              </a:extLst>
            </p:cNvPr>
            <p:cNvSpPr/>
            <p:nvPr/>
          </p:nvSpPr>
          <p:spPr>
            <a:xfrm>
              <a:off x="4605424" y="3147225"/>
              <a:ext cx="120335" cy="112814"/>
            </a:xfrm>
            <a:prstGeom prst="rect">
              <a:avLst/>
            </a:prstGeom>
            <a:solidFill>
              <a:schemeClr val="accent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7C28AAD-396B-0C17-E6B7-99FD822628C7}"/>
                </a:ext>
              </a:extLst>
            </p:cNvPr>
            <p:cNvSpPr/>
            <p:nvPr/>
          </p:nvSpPr>
          <p:spPr>
            <a:xfrm>
              <a:off x="4606417" y="3320424"/>
              <a:ext cx="120335" cy="112814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03B4BDD-67AF-9A03-36EE-A4A7E387C3A7}"/>
                </a:ext>
              </a:extLst>
            </p:cNvPr>
            <p:cNvSpPr/>
            <p:nvPr/>
          </p:nvSpPr>
          <p:spPr>
            <a:xfrm>
              <a:off x="4607409" y="3481490"/>
              <a:ext cx="120335" cy="112814"/>
            </a:xfrm>
            <a:prstGeom prst="rect">
              <a:avLst/>
            </a:prstGeom>
            <a:solidFill>
              <a:schemeClr val="accent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A98063F-A903-A6E6-24C5-6EB01799BEEE}"/>
              </a:ext>
            </a:extLst>
          </p:cNvPr>
          <p:cNvSpPr txBox="1"/>
          <p:nvPr/>
        </p:nvSpPr>
        <p:spPr>
          <a:xfrm>
            <a:off x="3334667" y="260433"/>
            <a:ext cx="5522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dirty="0"/>
              <a:t>Medium </a:t>
            </a:r>
            <a:r>
              <a:rPr lang="sv-SE" sz="2800" dirty="0" err="1"/>
              <a:t>Location</a:t>
            </a:r>
            <a:r>
              <a:rPr lang="sv-SE" sz="2800" dirty="0"/>
              <a:t> </a:t>
            </a:r>
            <a:r>
              <a:rPr lang="sv-SE" sz="2800" dirty="0" err="1"/>
              <a:t>Nodes</a:t>
            </a:r>
            <a:r>
              <a:rPr lang="sv-SE" sz="2800" dirty="0"/>
              <a:t> (6m </a:t>
            </a:r>
            <a:r>
              <a:rPr lang="sv-SE" sz="2800" dirty="0" err="1"/>
              <a:t>height</a:t>
            </a:r>
            <a:r>
              <a:rPr lang="sv-SE" sz="2800" dirty="0"/>
              <a:t>)</a:t>
            </a:r>
          </a:p>
        </p:txBody>
      </p:sp>
      <p:pic>
        <p:nvPicPr>
          <p:cNvPr id="7" name="Picture 6" descr="A picture containing indoor, tiled&#10;&#10;Description automatically generated">
            <a:extLst>
              <a:ext uri="{FF2B5EF4-FFF2-40B4-BE49-F238E27FC236}">
                <a16:creationId xmlns:a16="http://schemas.microsoft.com/office/drawing/2014/main" id="{E96E784D-D2CA-66B6-A907-F9DDD5ADD6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423" y="4273436"/>
            <a:ext cx="3987704" cy="21655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22982D-06F3-AEBD-7982-65A0C6432C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86368" y="1260670"/>
            <a:ext cx="3824556" cy="2025456"/>
          </a:xfrm>
          <a:prstGeom prst="rect">
            <a:avLst/>
          </a:prstGeom>
        </p:spPr>
      </p:pic>
      <p:pic>
        <p:nvPicPr>
          <p:cNvPr id="11" name="Picture 10" descr="A picture containing building, indoor, dirty&#10;&#10;Description automatically generated">
            <a:extLst>
              <a:ext uri="{FF2B5EF4-FFF2-40B4-BE49-F238E27FC236}">
                <a16:creationId xmlns:a16="http://schemas.microsoft.com/office/drawing/2014/main" id="{D2BE274E-8E89-003A-0F1E-EA8DE0E170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368" y="3763143"/>
            <a:ext cx="3731707" cy="279878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02D34FC-2ACB-16DE-8959-4EF044668855}"/>
              </a:ext>
            </a:extLst>
          </p:cNvPr>
          <p:cNvSpPr/>
          <p:nvPr/>
        </p:nvSpPr>
        <p:spPr>
          <a:xfrm>
            <a:off x="5543551" y="2200279"/>
            <a:ext cx="971550" cy="97155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3153C73-F85A-08A9-762D-3E8C10DB35BD}"/>
              </a:ext>
            </a:extLst>
          </p:cNvPr>
          <p:cNvSpPr/>
          <p:nvPr/>
        </p:nvSpPr>
        <p:spPr>
          <a:xfrm>
            <a:off x="5553077" y="3852874"/>
            <a:ext cx="971550" cy="97155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BECA036-AC60-9ECA-3CA7-A326F44BFEC4}"/>
              </a:ext>
            </a:extLst>
          </p:cNvPr>
          <p:cNvSpPr/>
          <p:nvPr/>
        </p:nvSpPr>
        <p:spPr>
          <a:xfrm>
            <a:off x="4519612" y="3732140"/>
            <a:ext cx="971550" cy="97155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A8FDAB-AAA5-4699-C77A-06CB926AD9F2}"/>
              </a:ext>
            </a:extLst>
          </p:cNvPr>
          <p:cNvSpPr/>
          <p:nvPr/>
        </p:nvSpPr>
        <p:spPr>
          <a:xfrm>
            <a:off x="548068" y="1287390"/>
            <a:ext cx="411480" cy="384048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231E4D-BE13-BA4E-D66A-EFDE7812B950}"/>
              </a:ext>
            </a:extLst>
          </p:cNvPr>
          <p:cNvSpPr txBox="1"/>
          <p:nvPr/>
        </p:nvSpPr>
        <p:spPr>
          <a:xfrm>
            <a:off x="1005268" y="1305678"/>
            <a:ext cx="2980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= Software </a:t>
            </a:r>
            <a:r>
              <a:rPr lang="sv-SE" dirty="0" err="1"/>
              <a:t>Defined</a:t>
            </a:r>
            <a:r>
              <a:rPr lang="sv-SE" dirty="0"/>
              <a:t> Radio (3x)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18CA562-359B-098A-29A4-A2D4A6792160}"/>
              </a:ext>
            </a:extLst>
          </p:cNvPr>
          <p:cNvSpPr/>
          <p:nvPr/>
        </p:nvSpPr>
        <p:spPr>
          <a:xfrm>
            <a:off x="548068" y="1788396"/>
            <a:ext cx="411480" cy="384048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70FDDD-D8FB-68AE-49EC-EE13D1545AC0}"/>
              </a:ext>
            </a:extLst>
          </p:cNvPr>
          <p:cNvSpPr txBox="1"/>
          <p:nvPr/>
        </p:nvSpPr>
        <p:spPr>
          <a:xfrm>
            <a:off x="1005268" y="1806684"/>
            <a:ext cx="2445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= </a:t>
            </a:r>
            <a:r>
              <a:rPr lang="sv-SE" dirty="0" err="1"/>
              <a:t>Advantech</a:t>
            </a:r>
            <a:r>
              <a:rPr lang="sv-SE" dirty="0"/>
              <a:t> Router (4x)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D20BF0E-AF8D-6E83-01DC-DF2CA43AE5AE}"/>
              </a:ext>
            </a:extLst>
          </p:cNvPr>
          <p:cNvCxnSpPr>
            <a:endCxn id="7" idx="0"/>
          </p:cNvCxnSpPr>
          <p:nvPr/>
        </p:nvCxnSpPr>
        <p:spPr>
          <a:xfrm flipH="1">
            <a:off x="2271275" y="3852874"/>
            <a:ext cx="2419059" cy="4205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3CEFF5-056B-9032-40AF-E79D8AC5A30D}"/>
              </a:ext>
            </a:extLst>
          </p:cNvPr>
          <p:cNvCxnSpPr>
            <a:stCxn id="14" idx="4"/>
          </p:cNvCxnSpPr>
          <p:nvPr/>
        </p:nvCxnSpPr>
        <p:spPr>
          <a:xfrm flipH="1">
            <a:off x="4265127" y="4703690"/>
            <a:ext cx="740260" cy="685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B9BBF86-C2B0-0E9E-C7B4-1341C5ED199E}"/>
              </a:ext>
            </a:extLst>
          </p:cNvPr>
          <p:cNvCxnSpPr/>
          <p:nvPr/>
        </p:nvCxnSpPr>
        <p:spPr>
          <a:xfrm flipV="1">
            <a:off x="6096000" y="1788396"/>
            <a:ext cx="1290368" cy="384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487FCF1-27AC-6B6A-F04C-7A59CB827F2D}"/>
              </a:ext>
            </a:extLst>
          </p:cNvPr>
          <p:cNvCxnSpPr>
            <a:cxnSpLocks/>
            <a:stCxn id="12" idx="4"/>
          </p:cNvCxnSpPr>
          <p:nvPr/>
        </p:nvCxnSpPr>
        <p:spPr>
          <a:xfrm>
            <a:off x="6029326" y="3171829"/>
            <a:ext cx="13570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AE83F5E-5A22-1AFB-7F7D-6BABEF5DB7B2}"/>
              </a:ext>
            </a:extLst>
          </p:cNvPr>
          <p:cNvCxnSpPr>
            <a:cxnSpLocks/>
            <a:stCxn id="13" idx="7"/>
          </p:cNvCxnSpPr>
          <p:nvPr/>
        </p:nvCxnSpPr>
        <p:spPr>
          <a:xfrm flipV="1">
            <a:off x="6382347" y="3852874"/>
            <a:ext cx="1004021" cy="142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CB2FB22-46C5-7B3D-775A-2FB52F78BA09}"/>
              </a:ext>
            </a:extLst>
          </p:cNvPr>
          <p:cNvCxnSpPr>
            <a:cxnSpLocks/>
          </p:cNvCxnSpPr>
          <p:nvPr/>
        </p:nvCxnSpPr>
        <p:spPr>
          <a:xfrm>
            <a:off x="5905948" y="4824424"/>
            <a:ext cx="1480420" cy="1328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7E18BE4-D883-B96A-13BB-BC17FA72F851}"/>
              </a:ext>
            </a:extLst>
          </p:cNvPr>
          <p:cNvCxnSpPr/>
          <p:nvPr/>
        </p:nvCxnSpPr>
        <p:spPr>
          <a:xfrm flipH="1">
            <a:off x="2035122" y="4974256"/>
            <a:ext cx="466344" cy="803507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593E757-17C8-9B90-7102-759C1C1FDFF1}"/>
              </a:ext>
            </a:extLst>
          </p:cNvPr>
          <p:cNvCxnSpPr/>
          <p:nvPr/>
        </p:nvCxnSpPr>
        <p:spPr>
          <a:xfrm flipH="1">
            <a:off x="1810770" y="4958349"/>
            <a:ext cx="466344" cy="803507"/>
          </a:xfrm>
          <a:prstGeom prst="straightConnector1">
            <a:avLst/>
          </a:prstGeom>
          <a:ln w="444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C50952A-1D74-039D-9480-7AD130AF4B70}"/>
              </a:ext>
            </a:extLst>
          </p:cNvPr>
          <p:cNvCxnSpPr/>
          <p:nvPr/>
        </p:nvCxnSpPr>
        <p:spPr>
          <a:xfrm flipH="1">
            <a:off x="2258292" y="4990656"/>
            <a:ext cx="466344" cy="803507"/>
          </a:xfrm>
          <a:prstGeom prst="straightConnector1">
            <a:avLst/>
          </a:prstGeom>
          <a:ln w="444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575299F-5E20-871B-3CBD-34F883A3E868}"/>
              </a:ext>
            </a:extLst>
          </p:cNvPr>
          <p:cNvCxnSpPr/>
          <p:nvPr/>
        </p:nvCxnSpPr>
        <p:spPr>
          <a:xfrm flipH="1">
            <a:off x="9361221" y="4678290"/>
            <a:ext cx="466344" cy="803507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607F1C5-D1FE-CE80-37B5-B2D3610F1984}"/>
              </a:ext>
            </a:extLst>
          </p:cNvPr>
          <p:cNvCxnSpPr/>
          <p:nvPr/>
        </p:nvCxnSpPr>
        <p:spPr>
          <a:xfrm flipH="1">
            <a:off x="9444538" y="4845302"/>
            <a:ext cx="466344" cy="803507"/>
          </a:xfrm>
          <a:prstGeom prst="straightConnector1">
            <a:avLst/>
          </a:prstGeom>
          <a:ln w="444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B39C048-7615-D4CD-19FB-06E7730FE4D9}"/>
              </a:ext>
            </a:extLst>
          </p:cNvPr>
          <p:cNvCxnSpPr/>
          <p:nvPr/>
        </p:nvCxnSpPr>
        <p:spPr>
          <a:xfrm flipH="1">
            <a:off x="9578089" y="1487139"/>
            <a:ext cx="466344" cy="803507"/>
          </a:xfrm>
          <a:prstGeom prst="straightConnector1">
            <a:avLst/>
          </a:prstGeom>
          <a:ln w="444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778039-E197-12B9-6FF8-217D0BAB4A9D}"/>
              </a:ext>
            </a:extLst>
          </p:cNvPr>
          <p:cNvCxnSpPr/>
          <p:nvPr/>
        </p:nvCxnSpPr>
        <p:spPr>
          <a:xfrm flipH="1">
            <a:off x="9300185" y="1585753"/>
            <a:ext cx="466344" cy="803507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282981-E661-6918-4D48-DAC8BF28BCFF}"/>
              </a:ext>
            </a:extLst>
          </p:cNvPr>
          <p:cNvSpPr txBox="1"/>
          <p:nvPr/>
        </p:nvSpPr>
        <p:spPr>
          <a:xfrm>
            <a:off x="5513035" y="2528562"/>
            <a:ext cx="5501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sdr-10</a:t>
            </a:r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823574-127F-2EE8-C8E1-BE1092EAA7F8}"/>
              </a:ext>
            </a:extLst>
          </p:cNvPr>
          <p:cNvSpPr txBox="1"/>
          <p:nvPr/>
        </p:nvSpPr>
        <p:spPr>
          <a:xfrm>
            <a:off x="5491262" y="2680962"/>
            <a:ext cx="577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adv-02</a:t>
            </a:r>
            <a:endParaRPr lang="en-US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71B56E-C274-3A35-A6FA-2EFE06A8402F}"/>
              </a:ext>
            </a:extLst>
          </p:cNvPr>
          <p:cNvSpPr txBox="1"/>
          <p:nvPr/>
        </p:nvSpPr>
        <p:spPr>
          <a:xfrm>
            <a:off x="5008775" y="3959926"/>
            <a:ext cx="577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adv-01</a:t>
            </a:r>
            <a:endParaRPr lang="en-US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B72F8C-794F-F263-C7AA-B21AE9B2C2AD}"/>
              </a:ext>
            </a:extLst>
          </p:cNvPr>
          <p:cNvSpPr txBox="1"/>
          <p:nvPr/>
        </p:nvSpPr>
        <p:spPr>
          <a:xfrm>
            <a:off x="5008075" y="4092081"/>
            <a:ext cx="5501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sdr-05</a:t>
            </a:r>
            <a:endParaRPr 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4D18DC-810F-3591-8160-BC4AB1B3F850}"/>
              </a:ext>
            </a:extLst>
          </p:cNvPr>
          <p:cNvSpPr txBox="1"/>
          <p:nvPr/>
        </p:nvSpPr>
        <p:spPr>
          <a:xfrm>
            <a:off x="5004852" y="4217013"/>
            <a:ext cx="577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adv-05</a:t>
            </a:r>
            <a:endParaRPr lang="en-US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36C765-6143-DB7D-C6EC-400111789AE1}"/>
              </a:ext>
            </a:extLst>
          </p:cNvPr>
          <p:cNvSpPr txBox="1"/>
          <p:nvPr/>
        </p:nvSpPr>
        <p:spPr>
          <a:xfrm>
            <a:off x="5520435" y="4226737"/>
            <a:ext cx="5501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sdr-08</a:t>
            </a:r>
            <a:endParaRPr lang="en-US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B1425B-2BC2-3C02-05EB-9AE6BB53CE92}"/>
              </a:ext>
            </a:extLst>
          </p:cNvPr>
          <p:cNvSpPr txBox="1"/>
          <p:nvPr/>
        </p:nvSpPr>
        <p:spPr>
          <a:xfrm>
            <a:off x="5493003" y="4379137"/>
            <a:ext cx="577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adv-04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01689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E6F7C4-E084-0EE4-0CA2-1798EE768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644" y="1009980"/>
            <a:ext cx="8434778" cy="584802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CD2B740D-644D-E08A-3E4D-B5FB1612D2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4099" y="144383"/>
            <a:ext cx="2191312" cy="242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2D3D03-401C-5B0A-3521-F32A757D72FC}"/>
              </a:ext>
            </a:extLst>
          </p:cNvPr>
          <p:cNvSpPr txBox="1"/>
          <p:nvPr/>
        </p:nvSpPr>
        <p:spPr>
          <a:xfrm>
            <a:off x="3334667" y="260433"/>
            <a:ext cx="4884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dirty="0" err="1"/>
              <a:t>Low</a:t>
            </a:r>
            <a:r>
              <a:rPr lang="sv-SE" sz="2800" dirty="0"/>
              <a:t> </a:t>
            </a:r>
            <a:r>
              <a:rPr lang="sv-SE" sz="2800" dirty="0" err="1"/>
              <a:t>Location</a:t>
            </a:r>
            <a:r>
              <a:rPr lang="sv-SE" sz="2800" dirty="0"/>
              <a:t> </a:t>
            </a:r>
            <a:r>
              <a:rPr lang="sv-SE" sz="2800" dirty="0" err="1"/>
              <a:t>Nodes</a:t>
            </a:r>
            <a:r>
              <a:rPr lang="sv-SE" sz="2800" dirty="0"/>
              <a:t> (2m </a:t>
            </a:r>
            <a:r>
              <a:rPr lang="sv-SE" sz="2800" dirty="0" err="1"/>
              <a:t>height</a:t>
            </a:r>
            <a:r>
              <a:rPr lang="sv-SE" sz="2800" dirty="0"/>
              <a:t>)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9316319-B3DB-4F88-669E-DB8976099FE8}"/>
              </a:ext>
            </a:extLst>
          </p:cNvPr>
          <p:cNvGrpSpPr/>
          <p:nvPr/>
        </p:nvGrpSpPr>
        <p:grpSpPr>
          <a:xfrm>
            <a:off x="5760956" y="878930"/>
            <a:ext cx="4328721" cy="5993430"/>
            <a:chOff x="6814160" y="-16939"/>
            <a:chExt cx="4328721" cy="5993430"/>
          </a:xfrm>
        </p:grpSpPr>
        <p:pic>
          <p:nvPicPr>
            <p:cNvPr id="3" name="Picture 2" descr="A picture containing old, dirty&#10;&#10;Description automatically generated">
              <a:extLst>
                <a:ext uri="{FF2B5EF4-FFF2-40B4-BE49-F238E27FC236}">
                  <a16:creationId xmlns:a16="http://schemas.microsoft.com/office/drawing/2014/main" id="{782CF835-D1CF-4562-6B41-598E8BFBF6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394"/>
            <a:stretch/>
          </p:blipFill>
          <p:spPr>
            <a:xfrm>
              <a:off x="6814160" y="3724814"/>
              <a:ext cx="3114804" cy="2251677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2C58D41B-14C9-1B16-13BE-9D09B35D38CD}"/>
                </a:ext>
              </a:extLst>
            </p:cNvPr>
            <p:cNvCxnSpPr/>
            <p:nvPr/>
          </p:nvCxnSpPr>
          <p:spPr>
            <a:xfrm flipH="1">
              <a:off x="8371334" y="4811418"/>
              <a:ext cx="466344" cy="803507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8B32341-E318-391A-D1D6-B617A8F2EED1}"/>
                </a:ext>
              </a:extLst>
            </p:cNvPr>
            <p:cNvCxnSpPr/>
            <p:nvPr/>
          </p:nvCxnSpPr>
          <p:spPr>
            <a:xfrm flipH="1">
              <a:off x="7996386" y="4815292"/>
              <a:ext cx="466344" cy="803507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769D79AB-9261-22BA-6001-F28AF1E49B6E}"/>
                </a:ext>
              </a:extLst>
            </p:cNvPr>
            <p:cNvCxnSpPr/>
            <p:nvPr/>
          </p:nvCxnSpPr>
          <p:spPr>
            <a:xfrm flipH="1">
              <a:off x="10419823" y="36675"/>
              <a:ext cx="466344" cy="803507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99B5138B-8172-DB50-0709-00DFD94128F0}"/>
                </a:ext>
              </a:extLst>
            </p:cNvPr>
            <p:cNvCxnSpPr/>
            <p:nvPr/>
          </p:nvCxnSpPr>
          <p:spPr>
            <a:xfrm flipH="1">
              <a:off x="10676537" y="-16939"/>
              <a:ext cx="466344" cy="803507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D322014F-E215-D039-057C-C96CC28069F7}"/>
              </a:ext>
            </a:extLst>
          </p:cNvPr>
          <p:cNvSpPr/>
          <p:nvPr/>
        </p:nvSpPr>
        <p:spPr>
          <a:xfrm>
            <a:off x="598173" y="1292326"/>
            <a:ext cx="411480" cy="384048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D25840-C022-97D4-D48D-55772AAE0921}"/>
              </a:ext>
            </a:extLst>
          </p:cNvPr>
          <p:cNvSpPr txBox="1"/>
          <p:nvPr/>
        </p:nvSpPr>
        <p:spPr>
          <a:xfrm>
            <a:off x="1055373" y="1310614"/>
            <a:ext cx="2980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= Software </a:t>
            </a:r>
            <a:r>
              <a:rPr lang="sv-SE" dirty="0" err="1"/>
              <a:t>Defined</a:t>
            </a:r>
            <a:r>
              <a:rPr lang="sv-SE" dirty="0"/>
              <a:t> Radio (4x)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494B9F-3EDD-5A96-F6F9-06E2965C4851}"/>
              </a:ext>
            </a:extLst>
          </p:cNvPr>
          <p:cNvSpPr/>
          <p:nvPr/>
        </p:nvSpPr>
        <p:spPr>
          <a:xfrm>
            <a:off x="598173" y="1793332"/>
            <a:ext cx="411480" cy="384048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23205C-9028-7ABA-58C2-237443FCF8FF}"/>
              </a:ext>
            </a:extLst>
          </p:cNvPr>
          <p:cNvSpPr txBox="1"/>
          <p:nvPr/>
        </p:nvSpPr>
        <p:spPr>
          <a:xfrm>
            <a:off x="1055373" y="1811620"/>
            <a:ext cx="2445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= </a:t>
            </a:r>
            <a:r>
              <a:rPr lang="sv-SE" dirty="0" err="1"/>
              <a:t>Advantech</a:t>
            </a:r>
            <a:r>
              <a:rPr lang="sv-SE" dirty="0"/>
              <a:t> Router (4x)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A2BB741-7E0C-E40D-E313-1ED9F9C851F3}"/>
              </a:ext>
            </a:extLst>
          </p:cNvPr>
          <p:cNvGrpSpPr/>
          <p:nvPr/>
        </p:nvGrpSpPr>
        <p:grpSpPr>
          <a:xfrm>
            <a:off x="8617174" y="2852405"/>
            <a:ext cx="3142495" cy="2143821"/>
            <a:chOff x="7280789" y="752556"/>
            <a:chExt cx="3855838" cy="263046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BEE4077-D0F4-9FD7-0694-A03B0DB2BA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80789" y="752556"/>
              <a:ext cx="3855838" cy="2630466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F43EB59-9A2E-C7BC-F21A-819BED091C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6191" y="2001982"/>
              <a:ext cx="306226" cy="765496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220276D-9872-34F2-5DD3-4B52A6729A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4741" y="1996286"/>
              <a:ext cx="301598" cy="790198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8E3BAAB4-0170-51FC-B085-B3185EEE220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166" y="3383022"/>
            <a:ext cx="1758956" cy="2638434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39E75D7-42BD-5E8C-05AE-82418FFF1B05}"/>
              </a:ext>
            </a:extLst>
          </p:cNvPr>
          <p:cNvCxnSpPr/>
          <p:nvPr/>
        </p:nvCxnSpPr>
        <p:spPr>
          <a:xfrm flipH="1">
            <a:off x="1855926" y="4262360"/>
            <a:ext cx="466344" cy="803507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929E682-CDD3-B3FC-2C22-0E7C947CA6E4}"/>
              </a:ext>
            </a:extLst>
          </p:cNvPr>
          <p:cNvCxnSpPr/>
          <p:nvPr/>
        </p:nvCxnSpPr>
        <p:spPr>
          <a:xfrm flipH="1">
            <a:off x="2028992" y="4203604"/>
            <a:ext cx="466344" cy="803507"/>
          </a:xfrm>
          <a:prstGeom prst="straightConnector1">
            <a:avLst/>
          </a:prstGeom>
          <a:ln w="444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9013A83-D2E8-B00E-E142-FABBAD9609BC}"/>
              </a:ext>
            </a:extLst>
          </p:cNvPr>
          <p:cNvSpPr/>
          <p:nvPr/>
        </p:nvSpPr>
        <p:spPr>
          <a:xfrm>
            <a:off x="4697303" y="1981736"/>
            <a:ext cx="90701" cy="85032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4DE5D51-EDFC-6884-DBCE-50780F1D861E}"/>
              </a:ext>
            </a:extLst>
          </p:cNvPr>
          <p:cNvSpPr/>
          <p:nvPr/>
        </p:nvSpPr>
        <p:spPr>
          <a:xfrm>
            <a:off x="4698051" y="2318269"/>
            <a:ext cx="90701" cy="85032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990243-761F-2C39-0FAB-01B7574CE3CC}"/>
              </a:ext>
            </a:extLst>
          </p:cNvPr>
          <p:cNvSpPr/>
          <p:nvPr/>
        </p:nvSpPr>
        <p:spPr>
          <a:xfrm>
            <a:off x="6039673" y="2944149"/>
            <a:ext cx="90701" cy="85032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5A1FA1C-4A19-0FCA-1A6B-77E338066A9C}"/>
              </a:ext>
            </a:extLst>
          </p:cNvPr>
          <p:cNvSpPr/>
          <p:nvPr/>
        </p:nvSpPr>
        <p:spPr>
          <a:xfrm>
            <a:off x="5841345" y="3844232"/>
            <a:ext cx="90701" cy="85032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60C2479-C9DA-3E63-B5F3-F265832EFAEF}"/>
              </a:ext>
            </a:extLst>
          </p:cNvPr>
          <p:cNvSpPr/>
          <p:nvPr/>
        </p:nvSpPr>
        <p:spPr>
          <a:xfrm>
            <a:off x="5842093" y="4035228"/>
            <a:ext cx="90701" cy="85032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EFF3DC3-962A-FBD7-37EC-3F9B4ACF5A5A}"/>
              </a:ext>
            </a:extLst>
          </p:cNvPr>
          <p:cNvSpPr/>
          <p:nvPr/>
        </p:nvSpPr>
        <p:spPr>
          <a:xfrm>
            <a:off x="5528025" y="3702562"/>
            <a:ext cx="697411" cy="55979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6320653-DF40-E919-9E6A-6F0A7A9DBD06}"/>
              </a:ext>
            </a:extLst>
          </p:cNvPr>
          <p:cNvCxnSpPr>
            <a:cxnSpLocks/>
            <a:stCxn id="41" idx="7"/>
          </p:cNvCxnSpPr>
          <p:nvPr/>
        </p:nvCxnSpPr>
        <p:spPr>
          <a:xfrm>
            <a:off x="6123303" y="3784543"/>
            <a:ext cx="1964697" cy="9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442D728-8867-4F8D-FE64-AD8A77B544DF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528025" y="3982461"/>
            <a:ext cx="232931" cy="1724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3869FC83-22CF-358A-C745-5C73208DC336}"/>
              </a:ext>
            </a:extLst>
          </p:cNvPr>
          <p:cNvSpPr/>
          <p:nvPr/>
        </p:nvSpPr>
        <p:spPr>
          <a:xfrm>
            <a:off x="5761973" y="2718148"/>
            <a:ext cx="656540" cy="84115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6443284-27F7-92DE-623E-F0C6AD75D482}"/>
              </a:ext>
            </a:extLst>
          </p:cNvPr>
          <p:cNvCxnSpPr>
            <a:cxnSpLocks/>
            <a:stCxn id="48" idx="0"/>
          </p:cNvCxnSpPr>
          <p:nvPr/>
        </p:nvCxnSpPr>
        <p:spPr>
          <a:xfrm>
            <a:off x="6090243" y="2718148"/>
            <a:ext cx="2526931" cy="420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521A161-7EE2-705A-F749-0E001D0E3E5B}"/>
              </a:ext>
            </a:extLst>
          </p:cNvPr>
          <p:cNvCxnSpPr>
            <a:cxnSpLocks/>
          </p:cNvCxnSpPr>
          <p:nvPr/>
        </p:nvCxnSpPr>
        <p:spPr>
          <a:xfrm>
            <a:off x="5981104" y="3559298"/>
            <a:ext cx="2636070" cy="869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270A2138-914E-F824-0314-772EAB3CEBD7}"/>
              </a:ext>
            </a:extLst>
          </p:cNvPr>
          <p:cNvSpPr/>
          <p:nvPr/>
        </p:nvSpPr>
        <p:spPr>
          <a:xfrm>
            <a:off x="4380521" y="1676374"/>
            <a:ext cx="693209" cy="766201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3B7789A-AE2B-CF78-CE14-05B718B649FB}"/>
              </a:ext>
            </a:extLst>
          </p:cNvPr>
          <p:cNvCxnSpPr>
            <a:cxnSpLocks/>
            <a:stCxn id="61" idx="2"/>
            <a:endCxn id="30" idx="0"/>
          </p:cNvCxnSpPr>
          <p:nvPr/>
        </p:nvCxnSpPr>
        <p:spPr>
          <a:xfrm flipH="1">
            <a:off x="1753644" y="2059475"/>
            <a:ext cx="2626877" cy="1323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A688A9F-1F22-E6F5-46E0-1DF3955E6B26}"/>
              </a:ext>
            </a:extLst>
          </p:cNvPr>
          <p:cNvCxnSpPr>
            <a:cxnSpLocks/>
            <a:stCxn id="61" idx="4"/>
          </p:cNvCxnSpPr>
          <p:nvPr/>
        </p:nvCxnSpPr>
        <p:spPr>
          <a:xfrm flipH="1">
            <a:off x="2633122" y="2442575"/>
            <a:ext cx="2094004" cy="2792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B939C3D0-0E80-CB3A-0665-C856EAD31C02}"/>
              </a:ext>
            </a:extLst>
          </p:cNvPr>
          <p:cNvSpPr/>
          <p:nvPr/>
        </p:nvSpPr>
        <p:spPr>
          <a:xfrm>
            <a:off x="5851783" y="1983824"/>
            <a:ext cx="90701" cy="85032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D523057-76DC-5712-5CBF-16856A4CDABA}"/>
              </a:ext>
            </a:extLst>
          </p:cNvPr>
          <p:cNvSpPr/>
          <p:nvPr/>
        </p:nvSpPr>
        <p:spPr>
          <a:xfrm>
            <a:off x="5852531" y="2342134"/>
            <a:ext cx="90701" cy="85032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75A55C4C-AEE5-3250-00DF-7528E94E561F}"/>
              </a:ext>
            </a:extLst>
          </p:cNvPr>
          <p:cNvSpPr/>
          <p:nvPr/>
        </p:nvSpPr>
        <p:spPr>
          <a:xfrm>
            <a:off x="5535001" y="1678462"/>
            <a:ext cx="693209" cy="766201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4C3CA17-F8F5-2542-A3FB-F1F786AE2884}"/>
              </a:ext>
            </a:extLst>
          </p:cNvPr>
          <p:cNvCxnSpPr>
            <a:cxnSpLocks/>
            <a:stCxn id="41" idx="6"/>
            <a:endCxn id="3" idx="0"/>
          </p:cNvCxnSpPr>
          <p:nvPr/>
        </p:nvCxnSpPr>
        <p:spPr>
          <a:xfrm>
            <a:off x="6225436" y="3982461"/>
            <a:ext cx="1092922" cy="6382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BEA6AAD-9036-818E-E1DD-BCCDB1097E01}"/>
              </a:ext>
            </a:extLst>
          </p:cNvPr>
          <p:cNvCxnSpPr>
            <a:cxnSpLocks/>
          </p:cNvCxnSpPr>
          <p:nvPr/>
        </p:nvCxnSpPr>
        <p:spPr>
          <a:xfrm flipV="1">
            <a:off x="5886695" y="343332"/>
            <a:ext cx="2730479" cy="1354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A73F1F6-2370-2946-76C6-8BFB49081CF4}"/>
              </a:ext>
            </a:extLst>
          </p:cNvPr>
          <p:cNvCxnSpPr>
            <a:cxnSpLocks/>
          </p:cNvCxnSpPr>
          <p:nvPr/>
        </p:nvCxnSpPr>
        <p:spPr>
          <a:xfrm flipV="1">
            <a:off x="5881605" y="2066768"/>
            <a:ext cx="2742494" cy="391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BFEF18B-C26A-B606-F1D6-8492B28EE642}"/>
              </a:ext>
            </a:extLst>
          </p:cNvPr>
          <p:cNvSpPr txBox="1"/>
          <p:nvPr/>
        </p:nvSpPr>
        <p:spPr>
          <a:xfrm>
            <a:off x="4747550" y="1897193"/>
            <a:ext cx="577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adv-08</a:t>
            </a:r>
            <a:endParaRPr lang="en-US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5C5034-E24C-C43A-F6A4-67DD9BC630BB}"/>
              </a:ext>
            </a:extLst>
          </p:cNvPr>
          <p:cNvSpPr txBox="1"/>
          <p:nvPr/>
        </p:nvSpPr>
        <p:spPr>
          <a:xfrm>
            <a:off x="4747550" y="2234649"/>
            <a:ext cx="5501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sdr-09</a:t>
            </a:r>
            <a:endParaRPr 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150DD1-37E8-5477-28B1-4FE66DFEDD56}"/>
              </a:ext>
            </a:extLst>
          </p:cNvPr>
          <p:cNvSpPr txBox="1"/>
          <p:nvPr/>
        </p:nvSpPr>
        <p:spPr>
          <a:xfrm>
            <a:off x="5360636" y="1897190"/>
            <a:ext cx="577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adv-06</a:t>
            </a:r>
            <a:endParaRPr lang="en-US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E1AA09-BB16-5A13-EDEE-21A6374BF774}"/>
              </a:ext>
            </a:extLst>
          </p:cNvPr>
          <p:cNvSpPr txBox="1"/>
          <p:nvPr/>
        </p:nvSpPr>
        <p:spPr>
          <a:xfrm>
            <a:off x="5378926" y="2245535"/>
            <a:ext cx="5501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sdr-02</a:t>
            </a:r>
            <a:endParaRPr lang="en-US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5BCD17-0853-9F50-B597-DD2BD64ADB54}"/>
              </a:ext>
            </a:extLst>
          </p:cNvPr>
          <p:cNvSpPr txBox="1"/>
          <p:nvPr/>
        </p:nvSpPr>
        <p:spPr>
          <a:xfrm>
            <a:off x="5637407" y="2753488"/>
            <a:ext cx="577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adv-03</a:t>
            </a:r>
            <a:endParaRPr lang="en-US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A6221E-565A-BFC3-D6A2-12B6438067F0}"/>
              </a:ext>
            </a:extLst>
          </p:cNvPr>
          <p:cNvSpPr txBox="1"/>
          <p:nvPr/>
        </p:nvSpPr>
        <p:spPr>
          <a:xfrm>
            <a:off x="5313610" y="3747749"/>
            <a:ext cx="577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adv-07</a:t>
            </a:r>
            <a:endParaRPr lang="en-US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A9C76B-1799-73AE-A11C-38179F7C0636}"/>
              </a:ext>
            </a:extLst>
          </p:cNvPr>
          <p:cNvSpPr txBox="1"/>
          <p:nvPr/>
        </p:nvSpPr>
        <p:spPr>
          <a:xfrm>
            <a:off x="5313610" y="3965460"/>
            <a:ext cx="5501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sdr-03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08846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E6F7C4-E084-0EE4-0CA2-1798EE768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8403" y="0"/>
            <a:ext cx="98751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35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E6F7C4-E084-0EE4-0CA2-1798EE768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0248" y="2505"/>
            <a:ext cx="9891503" cy="685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82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</TotalTime>
  <Words>79</Words>
  <Application>Microsoft Macintosh PowerPoint</Application>
  <PresentationFormat>Widescreen</PresentationFormat>
  <Paragraphs>27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KTH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Stefan Rönngren</dc:creator>
  <cp:lastModifiedBy>Samie Mostafavi</cp:lastModifiedBy>
  <cp:revision>74</cp:revision>
  <dcterms:created xsi:type="dcterms:W3CDTF">2022-12-12T12:16:53Z</dcterms:created>
  <dcterms:modified xsi:type="dcterms:W3CDTF">2023-06-16T18:16:08Z</dcterms:modified>
</cp:coreProperties>
</file>